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61" d="100"/>
          <a:sy n="61" d="100"/>
        </p:scale>
        <p:origin x="50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95D88-0E75-6783-1654-EABD90E21E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D838CF-9CDB-48CB-EDEF-E7A0EE6EC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9B30A-1E04-551E-BF65-DB76968F5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3D4A4-BC6A-9EC4-E41D-BF1457720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64671-316B-9DF2-996E-E5BD15BA6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3871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0999-A903-8B06-403D-C83773111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FE4881-2ABF-45E5-49B0-DBCF20832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63652-9936-FF10-BA02-E4C196378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BD856-0EF3-B863-CD8B-99689395E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669ED-ACC4-AC1C-5E0E-75A6274F5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6135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821847-6104-346F-5E58-02AEE03FF3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95D25-A83B-0242-CBDA-128B148DF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93BC2-9006-4D65-F90B-57761F71B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CA36A-9745-A240-11BF-82B36F74B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1E938-4C37-3D0D-89B8-7B6B1E7F2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0942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7B670-D115-54F3-1401-99AD79112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DB4F-8218-6A41-507F-EFDBC1545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9622B-8F59-6C8A-FFBA-82257FF14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C9072-76AB-0F32-77CA-047FF1888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8AFCE-77B4-F55B-470A-B89465E7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3933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B3004-0588-E239-85F9-88835EB35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68786-1FE1-C060-ED82-319580803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0A171-7B5B-B0DC-A996-B15C62874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D6B35-97F4-029F-45ED-9609964BB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B3F34-816F-F316-84FC-3D641C0FE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26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EA2FA-9353-BAEB-1561-9CF7F5DFE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DF482-F7B1-F188-3AD3-DB348E21FC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7B76E-843B-F180-F2B6-3C64F87BA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B268AB-DD21-DED8-AE59-588094A6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E92FE-9CAD-18C0-E0A4-580A3B9FA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08BEE8-087C-3B5C-038A-2466FCD8B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5017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821A-4261-F9A2-28FA-91F19EA8E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F1BC2-DA4E-A4C8-248A-7507CB6C3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4ACBAA-EFAB-6D34-E746-4A58BB301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6A027B-1AEA-E597-1DB5-9653E4969E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1D6768-4141-78DC-BC79-6A6711636D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064E2A-8925-49A6-09F7-740193105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C17768-A4D8-5C76-A8D3-78256A1A4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543677-0551-766A-6185-243FBFEB2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6080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CE261-A900-20D6-6AFB-9078F5A4E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FB6840-0236-AE8C-4F81-953236F08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8B217F-268A-E15E-9088-861059F19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03966A-60D1-55FA-8B23-A23C54B22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639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BF6101-29B9-4DF7-45B1-EB20FACD2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268662-841C-034F-5B79-0185D1B0B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4ADF5-9860-C616-1C6E-2F52CBDD8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5969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DAE6A-2FE3-EDCE-10C8-C6CB81093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083A2-AC6A-1612-161A-25D48444B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C44D67-6C06-46C6-0085-C5B5AB6FE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73A5A3-1F32-6C9A-BEBE-F349DA7B4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CCD1A-BDD0-D050-CCC0-CCB2A299A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91511-356C-3689-1F28-4426DBC69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1240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15C59-AD4C-7004-0075-43FD29DB5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B0BC9F-043D-1658-088E-E4B68F2F6A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07C2F5-666A-FD6A-A621-61FF0654F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357E8-63DA-56DF-0F08-E9C1C4085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1C7114-BAA8-262B-9CBE-8FE7DDFD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576971-9C34-6714-AA1B-3DCB27305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3201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9DB00F-47FE-69FA-0CBB-DDEB198BA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053E98-BBFD-E10E-B4BC-EF968B899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95408-84AE-AF6D-8DF9-2692981DB1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75569-B6ED-46C0-81BA-75BDB0052FA2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C20CA-7FEA-007D-B005-4E7FE06C16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981EB-604C-D862-2D9E-18A325F407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C62A5-A4C6-48F3-B1D4-4FC0950A2F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8867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58A86-03F0-F1F7-210D-48C36064C5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062C38-0778-1A98-961A-72CA662257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58022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C8FD22CB-5CA6-F06B-CAF6-FD242DB47C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4350" y="0"/>
            <a:ext cx="11163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96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16"/>
    </mc:Choice>
    <mc:Fallback>
      <p:transition spd="slow" advTm="39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Shaimaa said Soltan</dc:creator>
  <cp:lastModifiedBy>Shaimaa said Soltan</cp:lastModifiedBy>
  <cp:revision>1</cp:revision>
  <dcterms:created xsi:type="dcterms:W3CDTF">2023-02-26T22:27:45Z</dcterms:created>
  <dcterms:modified xsi:type="dcterms:W3CDTF">2023-02-26T22:30:07Z</dcterms:modified>
</cp:coreProperties>
</file>

<file path=docProps/thumbnail.jpeg>
</file>